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 father ask his son to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asked his son to study hard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asked his son to change his reading habit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习惯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asked his son to get some water from the river with a basket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asked his son to read more novels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32748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some water from the river with the basket and then I’ll tell you the answer.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可知，父亲让儿子提着篮子到河里打水。故选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175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changes did the basket have after the son use it to carry water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 changed when we 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became dirty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had no change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became clean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49197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son then found the dirty basket became clean.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可知，儿子发现本来脏兮兮的篮子变干净了。故选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009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are our first teachers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we can’t remember all we have read, we have changed when we read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we have problems, we should ask our parents for help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funny to carry water with a basket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87455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主旨大意题。根据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father said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‘Reading is like carrying water with the basket. Although we can’t remember all we have have read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changed when we read.’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可知，通过文章我们懂得了：阅读就像提着篮子挑水。虽然我们不能记住我们读过的所有内容，但我们在阅读时已经改变了。故选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08498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7"/>
            <a:ext cx="11567000" cy="381642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can’t remember all we have read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have changed when we read.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虽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然我们不能记住我们读过的所有内容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但当我们阅读时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我们已经改变了。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  <p:pic>
        <p:nvPicPr>
          <p:cNvPr id="6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31120" y="3349299"/>
            <a:ext cx="1224136" cy="37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4515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567000" cy="3248986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07148" y="1133370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29291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，引导让步状语从句；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have read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是定语从句，修饰先行词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，省略了关系词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we read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是由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240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53590"/>
            <a:ext cx="11485848" cy="1711314"/>
          </a:xfrm>
          <a:prstGeom prst="rect">
            <a:avLst/>
          </a:prstGeom>
        </p:spPr>
      </p:pic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360854" y="266279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文讲述了一位父亲通过让儿子用篮子去打水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告诉儿子读书的好处的故事。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语篇导航-DA.eps" descr="id:214748742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88094" y="2825389"/>
            <a:ext cx="2736304" cy="668653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4411027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江西赣州兴国期末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849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96752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a farm lived a father and a 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father always got up early and read books outside the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morning, the son came up to his father and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Dad, I read books at night but forgot most of them the next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7196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What’s the good of reading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father didn’t answer the question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gave his son a basket that was used to carry coal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some water from the river with the basket and then I’ll tell you the answer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127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son felt surprised but he did as his father said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tried many times but every time the water leaked from the basket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hour later, the son came back with nothing and told his father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hard to get water with the basket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father said with a smile,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you are right, my son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31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basket can’t carry water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can you see the basket is different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son then found the dirty basket became clean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father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Reading is like carrying water with the basket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Although we can’t remember all we have read, we have changed when we read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2192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the father always read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the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Outside the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his bedroom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father always got up early and read books outside the house.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可知，父亲总是在房子外面看书。故选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443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断代词指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 the underlined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refer to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get water with the basket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carry coal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remember the most of the reading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see the basket is different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pic>
        <p:nvPicPr>
          <p:cNvPr id="5" name="中考新考法-6.eps" descr="id:21475014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48930" y="918245"/>
            <a:ext cx="5976664" cy="64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596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algn="dist"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代词指代题。根据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hour later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son came back with nothing and told his father it was hard to get water with the basket.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可知，儿子告诉父亲提着篮子打水太难了，此处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作形式主语，代指不定式的内容。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86382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616</Words>
  <Application>Microsoft Office PowerPoint</Application>
  <PresentationFormat>自定义</PresentationFormat>
  <Paragraphs>47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2025-09-13T05:46:54Z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